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257" r:id="rId3"/>
    <p:sldId id="259" r:id="rId4"/>
    <p:sldId id="269" r:id="rId5"/>
    <p:sldId id="258" r:id="rId6"/>
    <p:sldId id="260" r:id="rId7"/>
    <p:sldId id="266" r:id="rId8"/>
    <p:sldId id="261" r:id="rId9"/>
    <p:sldId id="265" r:id="rId10"/>
    <p:sldId id="262" r:id="rId11"/>
    <p:sldId id="264" r:id="rId12"/>
    <p:sldId id="270" r:id="rId13"/>
    <p:sldId id="271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13"/>
  </p:normalViewPr>
  <p:slideViewPr>
    <p:cSldViewPr snapToGrid="0" snapToObjects="1">
      <p:cViewPr varScale="1">
        <p:scale>
          <a:sx n="122" d="100"/>
          <a:sy n="122" d="100"/>
        </p:scale>
        <p:origin x="2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D1A1D-8948-A040-995B-5844A20EF16C}" type="datetimeFigureOut">
              <a:rPr lang="en-US" smtClean="0"/>
              <a:t>6/9/16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F7BFA-9CA9-4440-A4EA-9D7D193FB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5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F7BFA-9CA9-4440-A4EA-9D7D193FB3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59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94824-2B25-5747-926B-E3DA531F6200}" type="datetime1">
              <a:rPr lang="en-US" smtClean="0"/>
              <a:t>6/9/16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-1"/>
            <a:ext cx="9144000" cy="19202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0" y="1920240"/>
            <a:ext cx="9144000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5890"/>
            <a:ext cx="8229600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ctr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75497"/>
            <a:ext cx="8229600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29321" y="365291"/>
            <a:ext cx="50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ADVANCED EV3 PROGRAMMING LESSON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5" name="Picture 14" descr="EV3Lessons.com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0917" y="473502"/>
            <a:ext cx="2940317" cy="10921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457200" y="4012165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163" y="4948514"/>
            <a:ext cx="1265237" cy="1210410"/>
          </a:xfrm>
          <a:prstGeom prst="rect">
            <a:avLst/>
          </a:prstGeom>
        </p:spPr>
      </p:pic>
      <p:sp>
        <p:nvSpPr>
          <p:cNvPr id="18" name="Subtitle 3"/>
          <p:cNvSpPr txBox="1">
            <a:spLocks/>
          </p:cNvSpPr>
          <p:nvPr/>
        </p:nvSpPr>
        <p:spPr>
          <a:xfrm>
            <a:off x="1549400" y="5829838"/>
            <a:ext cx="3749229" cy="484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By Droids Robotics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186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8275-CFFA-294D-915F-88A798C3CAAE}" type="datetime1">
              <a:rPr lang="en-US" smtClean="0"/>
              <a:t>6/9/16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89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5075171"/>
            <a:ext cx="9143999" cy="17828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4937760"/>
            <a:ext cx="9144000" cy="137411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C672-F0CB-AE46-A654-A217792ABA9D}" type="datetime1">
              <a:rPr lang="en-US" smtClean="0"/>
              <a:t>6/9/16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85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8" name="Rectangle 1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FB876-173A-114C-BD8F-F9BCCD659430}" type="datetime1">
              <a:rPr lang="en-US" smtClean="0"/>
              <a:t>6/9/16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163" y="1577847"/>
            <a:ext cx="1600200" cy="1374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885174" y="1577847"/>
            <a:ext cx="2743200" cy="1374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626864" y="1577847"/>
            <a:ext cx="4233672" cy="137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078276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21" name="Rectangle 20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01EC1-4384-0447-91B1-AAA86CAE550D}" type="datetime1">
              <a:rPr lang="en-US" smtClean="0"/>
              <a:t>6/9/16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30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01540-2B96-CB4B-A7FC-DA9252960A12}" type="datetime1">
              <a:rPr lang="en-US" smtClean="0"/>
              <a:t>6/9/16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97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651C3-4EFF-8D44-8BB2-3A3DC8724BE0}" type="datetime1">
              <a:rPr lang="en-US" smtClean="0"/>
              <a:t>6/9/16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21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 rot="5400000">
            <a:off x="5257800" y="2965449"/>
            <a:ext cx="68580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9924" y="6437032"/>
            <a:ext cx="2133600" cy="365125"/>
          </a:xfrm>
        </p:spPr>
        <p:txBody>
          <a:bodyPr/>
          <a:lstStyle/>
          <a:p>
            <a:fld id="{501EED5D-8A33-8B42-8E98-650C44BFCD7D}" type="datetime1">
              <a:rPr lang="en-US" smtClean="0"/>
              <a:t>6/9/16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77031" y="6439714"/>
            <a:ext cx="630621" cy="359760"/>
          </a:xfrm>
        </p:spPr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753323" y="3358675"/>
            <a:ext cx="6861177" cy="13747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19904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C68EA-C882-9F45-8CFF-88F76D4D64BC}" type="datetime1">
              <a:rPr lang="en-US" smtClean="0"/>
              <a:t>6/9/16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2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3" y="1818870"/>
            <a:ext cx="8574087" cy="43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4041" y="6434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CEAB928-5C1C-AF4F-8A00-8F674998DBDE}" type="datetime1">
              <a:rPr lang="en-US" smtClean="0"/>
              <a:t>6/9/16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915" y="6439714"/>
            <a:ext cx="630621" cy="359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8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timing>
    <p:tnLst>
      <p:par>
        <p:cTn id="1" dur="indefinite" restart="never" nodeType="tmRoot"/>
      </p:par>
    </p:tnLst>
  </p:timing>
  <p:hf sldNum="0" hdr="0"/>
  <p:txStyles>
    <p:titleStyle>
      <a:lvl1pPr marL="231775" indent="3175" algn="l" defTabSz="914400" rtl="0" eaLnBrk="1" latinLnBrk="0" hangingPunct="1">
        <a:spcBef>
          <a:spcPct val="0"/>
        </a:spcBef>
        <a:buNone/>
        <a:tabLst/>
        <a:defRPr sz="4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tiff"/><Relationship Id="rId5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Bluetooth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Communication between multiple EV3 bricks</a:t>
            </a:r>
            <a:endParaRPr lang="en-US" dirty="0"/>
          </a:p>
        </p:txBody>
      </p:sp>
      <p:pic>
        <p:nvPicPr>
          <p:cNvPr id="6" name="Picture 4" descr="http://png-2.findicons.com/files/icons/1254/flurry_system/128/bluetooth_file_exchan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7530" y="502657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39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4163" y="1818870"/>
            <a:ext cx="4424471" cy="4307294"/>
          </a:xfrm>
        </p:spPr>
        <p:txBody>
          <a:bodyPr>
            <a:normAutofit/>
          </a:bodyPr>
          <a:lstStyle/>
          <a:p>
            <a:r>
              <a:rPr lang="en-US" dirty="0" smtClean="0"/>
              <a:t>Move the first robot by hand and send the motors’ power to the other robot </a:t>
            </a:r>
          </a:p>
          <a:p>
            <a:r>
              <a:rPr lang="en-US" dirty="0" smtClean="0"/>
              <a:t>Have the second brick receive the data and copy the movement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2: Synchronized Swimmers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1158" y="1818870"/>
            <a:ext cx="3398345" cy="2548759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5740-96CE-854C-ABFC-F37B6769D5E5}" type="datetime1">
              <a:rPr lang="en-US" smtClean="0"/>
              <a:t>6/9/16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7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606" y="2268034"/>
            <a:ext cx="7241628" cy="224982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2 Solution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4656" y="1543711"/>
            <a:ext cx="409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on the Sender Robot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4656" y="4313891"/>
            <a:ext cx="290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on the Receiver Robot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1029" y="4476326"/>
            <a:ext cx="4514629" cy="217764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11921-7F78-284A-A833-E2094CD2952A}" type="datetime1">
              <a:rPr lang="en-US" smtClean="0"/>
              <a:t>6/9/16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741683" y="1366310"/>
            <a:ext cx="3531476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Read each of the motors’ power and send them using two different message titles to the Receiver robot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5177" y="5337300"/>
            <a:ext cx="2679812" cy="94346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Read the two different message titles and apply the received </a:t>
            </a:r>
            <a:r>
              <a:rPr lang="en-US" smtClean="0"/>
              <a:t>power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65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4164" y="1818870"/>
            <a:ext cx="5055091" cy="2732109"/>
          </a:xfrm>
        </p:spPr>
        <p:txBody>
          <a:bodyPr>
            <a:noAutofit/>
          </a:bodyPr>
          <a:lstStyle/>
          <a:p>
            <a:r>
              <a:rPr lang="en-US" sz="1800" dirty="0" smtClean="0"/>
              <a:t>Once you know how to use Bluetooth on the EV3, you can create complex robots where movement is coordinated and synchronized</a:t>
            </a:r>
          </a:p>
          <a:p>
            <a:r>
              <a:rPr lang="en-US" sz="1800" dirty="0" smtClean="0"/>
              <a:t>Master Lee </a:t>
            </a:r>
            <a:r>
              <a:rPr lang="en-US" sz="1800" dirty="0" err="1" smtClean="0"/>
              <a:t>Magpili’s</a:t>
            </a:r>
            <a:r>
              <a:rPr lang="en-US" sz="1800" dirty="0" smtClean="0"/>
              <a:t> Eagle is an example of such a project where Bluetooth messages are used to coordinate head, leg and wing movement. (Photos and code posted with permission.) Another brick uses Bluetooth to remotely control the Eagle. </a:t>
            </a:r>
          </a:p>
          <a:p>
            <a:r>
              <a:rPr lang="en-US" sz="1800" dirty="0"/>
              <a:t>This project requires the following parts for the bird and a remote:</a:t>
            </a:r>
          </a:p>
          <a:p>
            <a:pPr lvl="1"/>
            <a:r>
              <a:rPr lang="de-DE" sz="1800" dirty="0"/>
              <a:t>5 EV3s</a:t>
            </a:r>
          </a:p>
          <a:p>
            <a:pPr lvl="1"/>
            <a:r>
              <a:rPr lang="de-DE" sz="1800" dirty="0"/>
              <a:t>17 Motors </a:t>
            </a:r>
          </a:p>
          <a:p>
            <a:pPr lvl="1"/>
            <a:r>
              <a:rPr lang="de-DE" sz="1800" dirty="0"/>
              <a:t>2 Touch Sensors </a:t>
            </a:r>
          </a:p>
          <a:p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255" y="1818870"/>
            <a:ext cx="3456590" cy="4608786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88CF7-5D9C-DB4D-938D-F1A74AA98415}" type="datetime1">
              <a:rPr lang="en-US" smtClean="0"/>
              <a:t>6/9/16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8275-CFFA-294D-915F-88A798C3CAAE}" type="datetime1">
              <a:rPr lang="en-US" smtClean="0"/>
              <a:t>6/9/16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Eagle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98" y="2769344"/>
            <a:ext cx="8839200" cy="22568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6840" y="1950577"/>
            <a:ext cx="8219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This is small </a:t>
            </a:r>
            <a:r>
              <a:rPr lang="en-US" dirty="0" smtClean="0"/>
              <a:t>part of the Eagle’s code. Here you see that the Eagle has five modes.  In this view, you see that messages are being sent to “Legs1” and “Wings” EV3 bricks.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1710" y="5879010"/>
            <a:ext cx="7378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Thank you to  Master Lee </a:t>
            </a:r>
            <a:r>
              <a:rPr lang="en-US" dirty="0" err="1" smtClean="0"/>
              <a:t>Magpili</a:t>
            </a:r>
            <a:r>
              <a:rPr lang="en-US" dirty="0" smtClean="0"/>
              <a:t> for sharing his code with EV3Lessons.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64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how to use the </a:t>
            </a:r>
            <a:r>
              <a:rPr lang="en-US" dirty="0"/>
              <a:t>B</a:t>
            </a:r>
            <a:r>
              <a:rPr lang="en-US" dirty="0" smtClean="0"/>
              <a:t>luetooth functionality on your EV3</a:t>
            </a:r>
          </a:p>
          <a:p>
            <a:r>
              <a:rPr lang="en-US" dirty="0" smtClean="0"/>
              <a:t>Learn to send and receive messages</a:t>
            </a:r>
            <a:r>
              <a:rPr lang="en-US" dirty="0"/>
              <a:t> </a:t>
            </a:r>
            <a:r>
              <a:rPr lang="en-US" dirty="0" smtClean="0"/>
              <a:t>between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409BE-1EAE-8448-BEEE-495AC9C498B3}" type="datetime1">
              <a:rPr lang="en-US" smtClean="0"/>
              <a:t>6/9/16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0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Bluetooth uses radio frequencies </a:t>
            </a:r>
            <a:r>
              <a:rPr lang="en-US" dirty="0" smtClean="0"/>
              <a:t>to communicate between devices</a:t>
            </a:r>
          </a:p>
          <a:p>
            <a:r>
              <a:rPr lang="en-US" dirty="0" smtClean="0"/>
              <a:t>The EV3 uses </a:t>
            </a:r>
            <a:r>
              <a:rPr lang="en-US" dirty="0"/>
              <a:t>B</a:t>
            </a:r>
            <a:r>
              <a:rPr lang="en-US" dirty="0" smtClean="0"/>
              <a:t>luetooth to download programs wirelessly</a:t>
            </a:r>
          </a:p>
          <a:p>
            <a:r>
              <a:rPr lang="en-US" dirty="0" smtClean="0"/>
              <a:t>The EV3 also uses </a:t>
            </a:r>
            <a:r>
              <a:rPr lang="en-US" dirty="0"/>
              <a:t>B</a:t>
            </a:r>
            <a:r>
              <a:rPr lang="en-US" dirty="0" smtClean="0"/>
              <a:t>luetooth to connect to another EV3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Bluetooth?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2FEC3-08AF-F942-882C-B8E035BBB1C6}" type="datetime1">
              <a:rPr lang="en-US" smtClean="0"/>
              <a:t>6/9/16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8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917641" y="4540468"/>
            <a:ext cx="3940609" cy="158569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Coordinating multiple robots </a:t>
            </a:r>
          </a:p>
          <a:p>
            <a:pPr lvl="1"/>
            <a:r>
              <a:rPr lang="en-US" dirty="0" smtClean="0"/>
              <a:t>Have them perform similar actions</a:t>
            </a:r>
          </a:p>
          <a:p>
            <a:pPr lvl="1"/>
            <a:r>
              <a:rPr lang="en-US" dirty="0" smtClean="0"/>
              <a:t>Synchronize their actions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8275-CFFA-294D-915F-88A798C3CAAE}" type="datetime1">
              <a:rPr lang="en-US" smtClean="0"/>
              <a:t>6/9/16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Bluetooth on the EV3?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1158" y="1818870"/>
            <a:ext cx="3398345" cy="2548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184" y="1818870"/>
            <a:ext cx="3400223" cy="2551442"/>
          </a:xfrm>
          <a:prstGeom prst="rect">
            <a:avLst/>
          </a:prstGeom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550593" y="4540467"/>
            <a:ext cx="3940609" cy="158569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Controlling a large single robot with multiple bricks</a:t>
            </a:r>
          </a:p>
          <a:p>
            <a:r>
              <a:rPr lang="en-US" dirty="0" smtClean="0"/>
              <a:t>An alternative to daisy chaining: Requires less wiring but needs separate programs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52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 each brick an unique name (Sender and Receiver for this lesson)</a:t>
            </a:r>
          </a:p>
          <a:p>
            <a:r>
              <a:rPr lang="en-US" dirty="0" smtClean="0"/>
              <a:t>Use an USB cable for downloading code to the bricks (rather than Bluetooth). You cannot connect between EV3s and a PC at the same time</a:t>
            </a:r>
          </a:p>
          <a:p>
            <a:r>
              <a:rPr lang="en-US" dirty="0" smtClean="0"/>
              <a:t>Turn on the receiver robot first then the sender in the challenges in this lesson. This is because the challenge solution only sends the message once in Challenge 1.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for Success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DCD99-3567-7B43-8801-5E27DD522B17}" type="datetime1">
              <a:rPr lang="en-US" smtClean="0"/>
              <a:t>6/9/16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0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Activating Bluetooth on the EV3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74772" y="1600200"/>
            <a:ext cx="4733256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Turning on Bluetooth:</a:t>
            </a:r>
          </a:p>
          <a:p>
            <a:pPr lvl="1"/>
            <a:r>
              <a:rPr lang="en-US" dirty="0" smtClean="0"/>
              <a:t>On the EV3 menu, go to the symbol that looks like a wrench</a:t>
            </a:r>
            <a:endParaRPr lang="en-US" dirty="0" smtClean="0"/>
          </a:p>
          <a:p>
            <a:pPr lvl="1"/>
            <a:r>
              <a:rPr lang="en-US" dirty="0" smtClean="0"/>
              <a:t>Go down to the word “Bluetooth” and activate it</a:t>
            </a:r>
            <a:endParaRPr lang="en-US" dirty="0"/>
          </a:p>
          <a:p>
            <a:r>
              <a:rPr lang="en-US" dirty="0" smtClean="0"/>
              <a:t>To </a:t>
            </a:r>
            <a:r>
              <a:rPr lang="en-US" dirty="0" smtClean="0"/>
              <a:t>connect to another brick go back into the Bluetooth </a:t>
            </a:r>
            <a:r>
              <a:rPr lang="en-US" dirty="0" smtClean="0"/>
              <a:t>menu</a:t>
            </a:r>
          </a:p>
          <a:p>
            <a:pPr lvl="1"/>
            <a:r>
              <a:rPr lang="en-US" dirty="0" smtClean="0"/>
              <a:t>Go to</a:t>
            </a:r>
            <a:r>
              <a:rPr lang="en-US" dirty="0" smtClean="0"/>
              <a:t> “Connections”</a:t>
            </a:r>
            <a:endParaRPr lang="en-US" dirty="0" smtClean="0"/>
          </a:p>
          <a:p>
            <a:pPr lvl="1"/>
            <a:r>
              <a:rPr lang="en-US" dirty="0" smtClean="0"/>
              <a:t>Select “Search” and find the other brick’s name</a:t>
            </a:r>
          </a:p>
          <a:p>
            <a:r>
              <a:rPr lang="en-US" dirty="0" smtClean="0"/>
              <a:t>You can also manage your connections with the Bluetooth Connection Block.  But we do not use this block in this lesson.</a:t>
            </a:r>
            <a:endParaRPr lang="en-US" dirty="0"/>
          </a:p>
        </p:txBody>
      </p:sp>
      <p:pic>
        <p:nvPicPr>
          <p:cNvPr id="6" name="Picture 4" descr="C:\Users\mjones\Desktop\Connect a Host Computer Running Windows to an EV3 Brick Using Bluetooth - MATLAB &amp; Simulink_files\bt_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09"/>
          <a:stretch/>
        </p:blipFill>
        <p:spPr bwMode="auto">
          <a:xfrm>
            <a:off x="5924234" y="3863181"/>
            <a:ext cx="2546350" cy="168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mjones\Desktop\Connect a Host Computer Running Windows to an EV3 Brick Using Bluetooth - MATLAB &amp; Simulink_files\bt_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33"/>
          <a:stretch/>
        </p:blipFill>
        <p:spPr bwMode="auto">
          <a:xfrm>
            <a:off x="5924234" y="1786758"/>
            <a:ext cx="2546350" cy="168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5C4A2-E278-6140-97ED-4CFD182AD1D0}" type="datetime1">
              <a:rPr lang="en-US" smtClean="0"/>
              <a:t>6/9/16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4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4164" y="1818870"/>
            <a:ext cx="3636196" cy="4307294"/>
          </a:xfrm>
        </p:spPr>
        <p:txBody>
          <a:bodyPr>
            <a:normAutofit/>
          </a:bodyPr>
          <a:lstStyle/>
          <a:p>
            <a:r>
              <a:rPr lang="en-US" dirty="0" smtClean="0"/>
              <a:t>The messaging block can be found in the Blue Pallet.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You will also use the Wait For block in Messaging Mode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Block: Messaging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6097" y="3025370"/>
            <a:ext cx="2698606" cy="3421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6096" y="1818870"/>
            <a:ext cx="3035300" cy="241300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B03F9-ACA1-5C4D-96A8-DF295CF091CF}" type="datetime1">
              <a:rPr lang="en-US" smtClean="0"/>
              <a:t>6/9/16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4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4164" y="1818870"/>
            <a:ext cx="4056608" cy="457518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Send a “Hello World” message from one brick to another</a:t>
            </a:r>
          </a:p>
          <a:p>
            <a:r>
              <a:rPr lang="en-US" dirty="0" smtClean="0"/>
              <a:t>The second brick should receive and display the message on its screen for 5 seconds</a:t>
            </a:r>
            <a:endParaRPr lang="en-US" dirty="0"/>
          </a:p>
          <a:p>
            <a:r>
              <a:rPr lang="en-US" dirty="0" smtClean="0"/>
              <a:t>Tips: </a:t>
            </a:r>
          </a:p>
          <a:p>
            <a:pPr lvl="1"/>
            <a:r>
              <a:rPr lang="en-US" dirty="0" smtClean="0"/>
              <a:t>You will need to pair the two robots ahead of time</a:t>
            </a:r>
          </a:p>
          <a:p>
            <a:pPr lvl="1"/>
            <a:r>
              <a:rPr lang="en-US" dirty="0" smtClean="0"/>
              <a:t>Name one robot Sender and the other Receiver for this challenge</a:t>
            </a:r>
          </a:p>
          <a:p>
            <a:pPr lvl="1"/>
            <a:r>
              <a:rPr lang="en-US" dirty="0" smtClean="0"/>
              <a:t>For this challenge, you will use the Messaging block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Send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Text</a:t>
            </a:r>
          </a:p>
          <a:p>
            <a:pPr lvl="1"/>
            <a:r>
              <a:rPr lang="en-US" dirty="0" smtClean="0"/>
              <a:t>You will use the Wait For block in </a:t>
            </a:r>
            <a:r>
              <a:rPr lang="en-US" dirty="0"/>
              <a:t>the Messaging </a:t>
            </a:r>
            <a:r>
              <a:rPr lang="en-US" dirty="0" smtClean="0"/>
              <a:t>Mode </a:t>
            </a:r>
            <a:r>
              <a:rPr lang="en-US" dirty="0" smtClean="0">
                <a:sym typeface="Wingdings"/>
              </a:rPr>
              <a:t> Change </a:t>
            </a:r>
            <a:r>
              <a:rPr lang="en-US" dirty="0" smtClean="0"/>
              <a:t> Text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8442" y="1818870"/>
            <a:ext cx="2320212" cy="1740159"/>
          </a:xfrm>
          <a:prstGeom prst="rect">
            <a:avLst/>
          </a:prstGeom>
        </p:spPr>
      </p:pic>
      <p:pic>
        <p:nvPicPr>
          <p:cNvPr id="5" name="IMG_718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40772" y="3882876"/>
            <a:ext cx="4464323" cy="25111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48023" y="5941498"/>
            <a:ext cx="92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Video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AE6E-ABFD-AA44-904A-76D13D854291}" type="datetime1">
              <a:rPr lang="en-US" smtClean="0"/>
              <a:t>6/9/16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 Solution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600" y="4799330"/>
            <a:ext cx="7658100" cy="173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141" y="1757601"/>
            <a:ext cx="3365500" cy="1689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710" y="1964760"/>
            <a:ext cx="1281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on the Sender Robot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85661" y="4530466"/>
            <a:ext cx="517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on the Receiver Robot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44966" y="1784818"/>
            <a:ext cx="3486368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Sends the message “Hello World” to the Receiver robot. The message title “Greeting” must match in the receiver’s program.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33528" y="3934369"/>
            <a:ext cx="2632403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Wait for a message from the first robot and display the text for 5 seconds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9CD19-39DB-AD4D-BC35-EA691AB8E865}" type="datetime1">
              <a:rPr lang="en-US" smtClean="0"/>
              <a:t>6/9/16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EV3Lessons, 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dvanced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ed" id="{90896108-50DE-FE4A-B182-456CF756ABD8}" vid="{7A7CEA50-AD81-7D48-98DE-F95E5886FB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advanced</Template>
  <TotalTime>325</TotalTime>
  <Words>694</Words>
  <Application>Microsoft Macintosh PowerPoint</Application>
  <PresentationFormat>On-screen Show (4:3)</PresentationFormat>
  <Paragraphs>88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Calibri</vt:lpstr>
      <vt:lpstr>Wingdings</vt:lpstr>
      <vt:lpstr>advanced</vt:lpstr>
      <vt:lpstr>Introduction to Bluetooth</vt:lpstr>
      <vt:lpstr>Objectives</vt:lpstr>
      <vt:lpstr>What is Bluetooth?</vt:lpstr>
      <vt:lpstr>Why Use Bluetooth on the EV3?</vt:lpstr>
      <vt:lpstr>Tips for Success</vt:lpstr>
      <vt:lpstr>Activating Bluetooth on the EV3</vt:lpstr>
      <vt:lpstr>New Block: Messaging</vt:lpstr>
      <vt:lpstr>Challenge 1</vt:lpstr>
      <vt:lpstr>Challenge 1 Solution</vt:lpstr>
      <vt:lpstr>Challenge 2: Synchronized Swimmers</vt:lpstr>
      <vt:lpstr>Challenge 2 Solution</vt:lpstr>
      <vt:lpstr>Putting it all Together</vt:lpstr>
      <vt:lpstr>The Eagle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Bluetooth</dc:title>
  <dc:creator>Srinivasan Seshan</dc:creator>
  <cp:lastModifiedBy>Srinivasan Seshan</cp:lastModifiedBy>
  <cp:revision>22</cp:revision>
  <dcterms:created xsi:type="dcterms:W3CDTF">2016-06-09T15:01:56Z</dcterms:created>
  <dcterms:modified xsi:type="dcterms:W3CDTF">2016-06-09T20:27:18Z</dcterms:modified>
</cp:coreProperties>
</file>